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43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69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49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64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65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29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0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3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13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59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37EE-360C-434E-BFAF-E2D0B0893F6D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B89A-3906-476C-A2F7-3A9B5E4A4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9909" y="646981"/>
            <a:ext cx="5078083" cy="87989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Menzione Speciale</a:t>
            </a:r>
            <a:br>
              <a:rPr lang="it-IT" sz="4800" b="1" dirty="0" smtClean="0">
                <a:solidFill>
                  <a:schemeClr val="bg1"/>
                </a:solidFill>
              </a:rPr>
            </a:br>
            <a:r>
              <a:rPr lang="it-IT" sz="4800" b="1" dirty="0" smtClean="0">
                <a:solidFill>
                  <a:schemeClr val="bg1"/>
                </a:solidFill>
              </a:rPr>
              <a:t>a Pierfrancesco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53817" y="2842913"/>
            <a:ext cx="5066581" cy="1655762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Pierfrancesco</a:t>
            </a:r>
            <a:r>
              <a:rPr lang="it-IT" dirty="0"/>
              <a:t>, cieco e lavoratore pubblico della provincia di Nuoro, convinto che portare sui tavoli sindacali le istanze dei lavoratori disabili o svantaggiati possa migliorare le condizioni lavorative di tutti, ha trovato nella Cisl un luogo di ascolto, attenzione e messa in rete di proposte e competenze.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4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1"/>
            <a:ext cx="12192000" cy="68452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9909" y="646981"/>
            <a:ext cx="5078083" cy="87989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Menzione Speciale</a:t>
            </a:r>
            <a:br>
              <a:rPr lang="it-IT" sz="3600" b="1" dirty="0" smtClean="0">
                <a:solidFill>
                  <a:schemeClr val="bg1"/>
                </a:solidFill>
              </a:rPr>
            </a:br>
            <a:r>
              <a:rPr lang="it-IT" sz="3600" b="1" dirty="0" smtClean="0">
                <a:solidFill>
                  <a:schemeClr val="bg1"/>
                </a:solidFill>
              </a:rPr>
              <a:t>a Stella (nome di fantasia)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36563" y="2704889"/>
            <a:ext cx="5066581" cy="1849857"/>
          </a:xfrm>
          <a:solidFill>
            <a:schemeClr val="accent6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Stella</a:t>
            </a:r>
            <a:r>
              <a:rPr lang="it-IT" dirty="0"/>
              <a:t> si è trovata ad affrontare la pandemia in un grave disagio economico e con due bambini, di cui uno affetto da autismo. Grazie alla Cisl e all’</a:t>
            </a:r>
            <a:r>
              <a:rPr lang="it-IT" dirty="0" err="1"/>
              <a:t>Anteas</a:t>
            </a:r>
            <a:r>
              <a:rPr lang="it-IT" dirty="0"/>
              <a:t> ha ottenuto assistenza anche durante il </a:t>
            </a:r>
            <a:r>
              <a:rPr lang="it-IT" dirty="0" err="1"/>
              <a:t>lockdown</a:t>
            </a:r>
            <a:r>
              <a:rPr lang="it-IT" dirty="0"/>
              <a:t>, presentato istanze di benefici, ricevuto beni alimentari di prima necessità. Questo incontro ha fatto crescere anche la Cisl stessa, che ha sottoscritto protocolli e instaurato collaborazioni con Caritas, centro antiviolenza e associazioni del </a:t>
            </a:r>
            <a:r>
              <a:rPr lang="it-IT" dirty="0" smtClean="0"/>
              <a:t>territorio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9909" y="646981"/>
            <a:ext cx="5078083" cy="87989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Menzione Speciale</a:t>
            </a:r>
            <a:br>
              <a:rPr lang="it-IT" sz="4800" b="1" dirty="0" smtClean="0">
                <a:solidFill>
                  <a:schemeClr val="bg1"/>
                </a:solidFill>
              </a:rPr>
            </a:br>
            <a:r>
              <a:rPr lang="it-IT" sz="4800" b="1" dirty="0" smtClean="0">
                <a:solidFill>
                  <a:schemeClr val="bg1"/>
                </a:solidFill>
              </a:rPr>
              <a:t>a Lorenzo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61183" y="4861494"/>
            <a:ext cx="5066581" cy="1655762"/>
          </a:xfrm>
          <a:solidFill>
            <a:srgbClr val="42306A"/>
          </a:solidFill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Lorenzo</a:t>
            </a:r>
            <a:r>
              <a:rPr lang="it-IT" dirty="0">
                <a:solidFill>
                  <a:schemeClr val="bg1"/>
                </a:solidFill>
              </a:rPr>
              <a:t>, uomo calabrese con sindrome di down e complicazioni invalidanti del midollo cervicale, che, grazie al progetto “Io non sono solo” di </a:t>
            </a:r>
            <a:r>
              <a:rPr lang="it-IT" dirty="0" err="1">
                <a:solidFill>
                  <a:schemeClr val="bg1"/>
                </a:solidFill>
              </a:rPr>
              <a:t>Anteas</a:t>
            </a:r>
            <a:r>
              <a:rPr lang="it-IT" dirty="0">
                <a:solidFill>
                  <a:schemeClr val="bg1"/>
                </a:solidFill>
              </a:rPr>
              <a:t>, può godere di auto con pedana e “braccia amiche” per gli spostamenti. </a:t>
            </a:r>
          </a:p>
          <a:p>
            <a:r>
              <a:rPr lang="it-IT" dirty="0">
                <a:solidFill>
                  <a:schemeClr val="bg1"/>
                </a:solidFill>
              </a:rPr>
              <a:t>Persino nel periodo pandemico.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9909" y="646981"/>
            <a:ext cx="5078083" cy="87989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Menzione Speciale</a:t>
            </a:r>
            <a:br>
              <a:rPr lang="it-IT" sz="4800" b="1" dirty="0" smtClean="0">
                <a:solidFill>
                  <a:schemeClr val="bg1"/>
                </a:solidFill>
              </a:rPr>
            </a:br>
            <a:r>
              <a:rPr lang="it-IT" sz="4800" b="1" dirty="0" smtClean="0">
                <a:solidFill>
                  <a:schemeClr val="bg1"/>
                </a:solidFill>
              </a:rPr>
              <a:t>a Giorgio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71657" y="1432462"/>
            <a:ext cx="3180093" cy="5400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06" y="1709957"/>
            <a:ext cx="2549196" cy="5782323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40413" y="4986069"/>
            <a:ext cx="5066581" cy="1367286"/>
          </a:xfrm>
          <a:solidFill>
            <a:srgbClr val="42306A"/>
          </a:solidFill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Giorgio,</a:t>
            </a:r>
            <a:r>
              <a:rPr lang="it-IT" dirty="0">
                <a:solidFill>
                  <a:schemeClr val="bg1"/>
                </a:solidFill>
              </a:rPr>
              <a:t> uomo con invalidità fisica, che proprio durante l’emergenza Covid ha iniziato il proprio impegno alla guida dell’Unione Sindacale Comunale di Chieuti, nel foggiano.  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19909" y="646981"/>
            <a:ext cx="5078083" cy="87989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</a:rPr>
              <a:t>Menzione Speciale</a:t>
            </a:r>
            <a:br>
              <a:rPr lang="it-IT" sz="4800" b="1" dirty="0" smtClean="0">
                <a:solidFill>
                  <a:schemeClr val="bg1"/>
                </a:solidFill>
              </a:rPr>
            </a:br>
            <a:r>
              <a:rPr lang="it-IT" sz="4800" b="1" dirty="0" smtClean="0">
                <a:solidFill>
                  <a:schemeClr val="bg1"/>
                </a:solidFill>
              </a:rPr>
              <a:t>a Roberta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61650" y="1621527"/>
            <a:ext cx="4347713" cy="523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06" y="1940943"/>
            <a:ext cx="3732003" cy="497600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61183" y="4861494"/>
            <a:ext cx="5066581" cy="1655762"/>
          </a:xfrm>
          <a:solidFill>
            <a:srgbClr val="42306A"/>
          </a:solidFill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Roberta,</a:t>
            </a:r>
            <a:r>
              <a:rPr lang="it-IT" dirty="0">
                <a:solidFill>
                  <a:schemeClr val="bg1"/>
                </a:solidFill>
              </a:rPr>
              <a:t> RLS Cisl, lavoratrice, affetta da acondroplasia e felicemente madre. Con determinazione e costanza si è convintamente impegnata nelle attività sindacali, sia nell’ambito della salute e sicurezza che nella rappresentanza nel Fondo Previdenziale Integrativo.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9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Menzione Speciale a Pierfrancesco</vt:lpstr>
      <vt:lpstr>Menzione Speciale a Stella (nome di fantasia)</vt:lpstr>
      <vt:lpstr>Menzione Speciale a Lorenzo</vt:lpstr>
      <vt:lpstr>Menzione Speciale a Giorgio</vt:lpstr>
      <vt:lpstr>Menzione Speciale a Roberta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Stefanovichj</dc:creator>
  <cp:lastModifiedBy>Silvia Stefanovichj</cp:lastModifiedBy>
  <cp:revision>8</cp:revision>
  <dcterms:created xsi:type="dcterms:W3CDTF">2022-05-24T09:15:47Z</dcterms:created>
  <dcterms:modified xsi:type="dcterms:W3CDTF">2022-05-24T11:15:18Z</dcterms:modified>
</cp:coreProperties>
</file>