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9" r:id="rId2"/>
    <p:sldId id="270" r:id="rId3"/>
    <p:sldId id="271" r:id="rId4"/>
  </p:sldIdLst>
  <p:sldSz cx="18288000" cy="10287000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Aileron" panose="020B0604020202020204" charset="0"/>
      <p:regular r:id="rId9"/>
    </p:embeddedFont>
    <p:embeddedFont>
      <p:font typeface="Akzidenz-Grotesk Bold" panose="020B0604020202020204" charset="0"/>
      <p:regular r:id="rId10"/>
    </p:embeddedFont>
    <p:embeddedFont>
      <p:font typeface="Akzidenz-Grotesk Heavy" panose="020B0604020202020204" charset="0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8" d="100"/>
          <a:sy n="48" d="100"/>
        </p:scale>
        <p:origin x="138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tableStyles" Target="tableStyles.xml"/><Relationship Id="rId10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font" Target="fonts/font5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5" Type="http://schemas.openxmlformats.org/officeDocument/2006/relationships/image" Target="../media/image3.png"/><Relationship Id="rId4" Type="http://schemas.openxmlformats.org/officeDocument/2006/relationships/image" Target="../media/image11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1.svg"/><Relationship Id="rId7" Type="http://schemas.openxmlformats.org/officeDocument/2006/relationships/image" Target="../media/image55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1.svg"/><Relationship Id="rId7" Type="http://schemas.openxmlformats.org/officeDocument/2006/relationships/image" Target="../media/image55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7049208"/>
            <a:ext cx="18288000" cy="3237792"/>
            <a:chOff x="0" y="0"/>
            <a:chExt cx="4816593" cy="8527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852752"/>
            </a:xfrm>
            <a:custGeom>
              <a:avLst/>
              <a:gdLst/>
              <a:ahLst/>
              <a:cxnLst/>
              <a:rect l="l" t="t" r="r" b="b"/>
              <a:pathLst>
                <a:path w="4816592" h="852752">
                  <a:moveTo>
                    <a:pt x="0" y="0"/>
                  </a:moveTo>
                  <a:lnTo>
                    <a:pt x="4816592" y="0"/>
                  </a:lnTo>
                  <a:lnTo>
                    <a:pt x="4816592" y="852752"/>
                  </a:lnTo>
                  <a:lnTo>
                    <a:pt x="0" y="852752"/>
                  </a:lnTo>
                  <a:close/>
                </a:path>
              </a:pathLst>
            </a:custGeom>
            <a:solidFill>
              <a:srgbClr val="D9DFCE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816593" cy="9099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2114356" y="0"/>
            <a:ext cx="3427276" cy="4020223"/>
            <a:chOff x="0" y="0"/>
            <a:chExt cx="902657" cy="105882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902657" cy="1058824"/>
            </a:xfrm>
            <a:custGeom>
              <a:avLst/>
              <a:gdLst/>
              <a:ahLst/>
              <a:cxnLst/>
              <a:rect l="l" t="t" r="r" b="b"/>
              <a:pathLst>
                <a:path w="902657" h="1058824">
                  <a:moveTo>
                    <a:pt x="0" y="0"/>
                  </a:moveTo>
                  <a:lnTo>
                    <a:pt x="902657" y="0"/>
                  </a:lnTo>
                  <a:lnTo>
                    <a:pt x="902657" y="1058824"/>
                  </a:lnTo>
                  <a:lnTo>
                    <a:pt x="0" y="1058824"/>
                  </a:lnTo>
                  <a:close/>
                </a:path>
              </a:pathLst>
            </a:custGeom>
            <a:solidFill>
              <a:srgbClr val="AEEA00">
                <a:alpha val="46667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902657" cy="11159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50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2114356" y="2306585"/>
            <a:ext cx="3427276" cy="3427276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2"/>
              <a:stretch>
                <a:fillRect l="-20038" r="-20038"/>
              </a:stretch>
            </a:blip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0" name="Freeform 10"/>
          <p:cNvSpPr/>
          <p:nvPr/>
        </p:nvSpPr>
        <p:spPr>
          <a:xfrm>
            <a:off x="15701882" y="6382992"/>
            <a:ext cx="1709818" cy="254918"/>
          </a:xfrm>
          <a:custGeom>
            <a:avLst/>
            <a:gdLst/>
            <a:ahLst/>
            <a:cxnLst/>
            <a:rect l="l" t="t" r="r" b="b"/>
            <a:pathLst>
              <a:path w="1709818" h="254918">
                <a:moveTo>
                  <a:pt x="0" y="0"/>
                </a:moveTo>
                <a:lnTo>
                  <a:pt x="1709818" y="0"/>
                </a:lnTo>
                <a:lnTo>
                  <a:pt x="1709818" y="254918"/>
                </a:lnTo>
                <a:lnTo>
                  <a:pt x="0" y="25491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1" name="Freeform 11"/>
          <p:cNvSpPr/>
          <p:nvPr/>
        </p:nvSpPr>
        <p:spPr>
          <a:xfrm rot="5400000">
            <a:off x="1396024" y="5653183"/>
            <a:ext cx="3237793" cy="6029843"/>
          </a:xfrm>
          <a:custGeom>
            <a:avLst/>
            <a:gdLst/>
            <a:ahLst/>
            <a:cxnLst/>
            <a:rect l="l" t="t" r="r" b="b"/>
            <a:pathLst>
              <a:path w="3695540" h="7418054">
                <a:moveTo>
                  <a:pt x="0" y="0"/>
                </a:moveTo>
                <a:lnTo>
                  <a:pt x="3695539" y="0"/>
                </a:lnTo>
                <a:lnTo>
                  <a:pt x="3695539" y="7418054"/>
                </a:lnTo>
                <a:lnTo>
                  <a:pt x="0" y="741805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 r="-14138" b="-23022"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it-IT"/>
          </a:p>
        </p:txBody>
      </p:sp>
      <p:sp>
        <p:nvSpPr>
          <p:cNvPr id="12" name="Freeform 12"/>
          <p:cNvSpPr/>
          <p:nvPr/>
        </p:nvSpPr>
        <p:spPr>
          <a:xfrm>
            <a:off x="15168890" y="902611"/>
            <a:ext cx="2090410" cy="707777"/>
          </a:xfrm>
          <a:custGeom>
            <a:avLst/>
            <a:gdLst/>
            <a:ahLst/>
            <a:cxnLst/>
            <a:rect l="l" t="t" r="r" b="b"/>
            <a:pathLst>
              <a:path w="2090410" h="707777">
                <a:moveTo>
                  <a:pt x="0" y="0"/>
                </a:moveTo>
                <a:lnTo>
                  <a:pt x="2090410" y="0"/>
                </a:lnTo>
                <a:lnTo>
                  <a:pt x="2090410" y="707776"/>
                </a:lnTo>
                <a:lnTo>
                  <a:pt x="0" y="70777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15370" t="-40795" r="-12948" b="-49780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3" name="Freeform 13"/>
          <p:cNvSpPr/>
          <p:nvPr/>
        </p:nvSpPr>
        <p:spPr>
          <a:xfrm>
            <a:off x="1017409" y="902611"/>
            <a:ext cx="2719334" cy="943255"/>
          </a:xfrm>
          <a:custGeom>
            <a:avLst/>
            <a:gdLst/>
            <a:ahLst/>
            <a:cxnLst/>
            <a:rect l="l" t="t" r="r" b="b"/>
            <a:pathLst>
              <a:path w="2719334" h="943255">
                <a:moveTo>
                  <a:pt x="0" y="0"/>
                </a:moveTo>
                <a:lnTo>
                  <a:pt x="2719334" y="0"/>
                </a:lnTo>
                <a:lnTo>
                  <a:pt x="2719334" y="943254"/>
                </a:lnTo>
                <a:lnTo>
                  <a:pt x="0" y="94325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4" name="TextBox 14"/>
          <p:cNvSpPr txBox="1"/>
          <p:nvPr/>
        </p:nvSpPr>
        <p:spPr>
          <a:xfrm>
            <a:off x="1017409" y="4807903"/>
            <a:ext cx="10481270" cy="788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440"/>
              </a:lnSpc>
            </a:pPr>
            <a:r>
              <a:rPr lang="en-US" sz="4600">
                <a:solidFill>
                  <a:srgbClr val="322A2A"/>
                </a:solidFill>
                <a:latin typeface="Aileron"/>
                <a:ea typeface="Aileron"/>
                <a:cs typeface="Aileron"/>
                <a:sym typeface="Aileron"/>
              </a:rPr>
              <a:t>I DATI DEL 2025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28700" y="2424751"/>
            <a:ext cx="10481270" cy="22072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120"/>
              </a:lnSpc>
              <a:spcBef>
                <a:spcPct val="0"/>
              </a:spcBef>
            </a:pPr>
            <a:r>
              <a:rPr lang="en-US" sz="7000" b="1">
                <a:solidFill>
                  <a:srgbClr val="134E1A"/>
                </a:solidFill>
                <a:latin typeface="Akzidenz-Grotesk Heavy"/>
                <a:ea typeface="Akzidenz-Grotesk Heavy"/>
                <a:cs typeface="Akzidenz-Grotesk Heavy"/>
                <a:sym typeface="Akzidenz-Grotesk Heavy"/>
              </a:rPr>
              <a:t>LA CONTRATTAZIONE CISL IN ITALIA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043841" y="2190094"/>
            <a:ext cx="4431241" cy="8569794"/>
            <a:chOff x="0" y="0"/>
            <a:chExt cx="1167076" cy="225706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67076" cy="2257065"/>
            </a:xfrm>
            <a:custGeom>
              <a:avLst/>
              <a:gdLst/>
              <a:ahLst/>
              <a:cxnLst/>
              <a:rect l="l" t="t" r="r" b="b"/>
              <a:pathLst>
                <a:path w="1167076" h="2257065">
                  <a:moveTo>
                    <a:pt x="0" y="0"/>
                  </a:moveTo>
                  <a:lnTo>
                    <a:pt x="1167076" y="0"/>
                  </a:lnTo>
                  <a:lnTo>
                    <a:pt x="1167076" y="2257065"/>
                  </a:lnTo>
                  <a:lnTo>
                    <a:pt x="0" y="2257065"/>
                  </a:lnTo>
                  <a:close/>
                </a:path>
              </a:pathLst>
            </a:custGeom>
            <a:solidFill>
              <a:srgbClr val="F5F8EE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1167076" cy="23142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50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9215452"/>
            <a:ext cx="18288000" cy="1071548"/>
            <a:chOff x="0" y="0"/>
            <a:chExt cx="4816593" cy="28221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816592" cy="282218"/>
            </a:xfrm>
            <a:custGeom>
              <a:avLst/>
              <a:gdLst/>
              <a:ahLst/>
              <a:cxnLst/>
              <a:rect l="l" t="t" r="r" b="b"/>
              <a:pathLst>
                <a:path w="4816592" h="282218">
                  <a:moveTo>
                    <a:pt x="0" y="0"/>
                  </a:moveTo>
                  <a:lnTo>
                    <a:pt x="4816592" y="0"/>
                  </a:lnTo>
                  <a:lnTo>
                    <a:pt x="4816592" y="282218"/>
                  </a:lnTo>
                  <a:lnTo>
                    <a:pt x="0" y="282218"/>
                  </a:lnTo>
                  <a:close/>
                </a:path>
              </a:pathLst>
            </a:custGeom>
            <a:solidFill>
              <a:srgbClr val="D9DFCE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4816593" cy="3393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5413274" y="1028700"/>
            <a:ext cx="2061808" cy="307397"/>
          </a:xfrm>
          <a:custGeom>
            <a:avLst/>
            <a:gdLst/>
            <a:ahLst/>
            <a:cxnLst/>
            <a:rect l="l" t="t" r="r" b="b"/>
            <a:pathLst>
              <a:path w="2061808" h="307397">
                <a:moveTo>
                  <a:pt x="0" y="0"/>
                </a:moveTo>
                <a:lnTo>
                  <a:pt x="2061808" y="0"/>
                </a:lnTo>
                <a:lnTo>
                  <a:pt x="2061808" y="307397"/>
                </a:lnTo>
                <a:lnTo>
                  <a:pt x="0" y="3073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9" name="Freeform 9"/>
          <p:cNvSpPr/>
          <p:nvPr/>
        </p:nvSpPr>
        <p:spPr>
          <a:xfrm>
            <a:off x="15180181" y="8743825"/>
            <a:ext cx="2090410" cy="707777"/>
          </a:xfrm>
          <a:custGeom>
            <a:avLst/>
            <a:gdLst/>
            <a:ahLst/>
            <a:cxnLst/>
            <a:rect l="l" t="t" r="r" b="b"/>
            <a:pathLst>
              <a:path w="2090410" h="707777">
                <a:moveTo>
                  <a:pt x="0" y="0"/>
                </a:moveTo>
                <a:lnTo>
                  <a:pt x="2090410" y="0"/>
                </a:lnTo>
                <a:lnTo>
                  <a:pt x="2090410" y="707776"/>
                </a:lnTo>
                <a:lnTo>
                  <a:pt x="0" y="70777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5370" t="-40795" r="-12948" b="-49780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0" name="Freeform 10"/>
          <p:cNvSpPr/>
          <p:nvPr/>
        </p:nvSpPr>
        <p:spPr>
          <a:xfrm>
            <a:off x="1028700" y="8743825"/>
            <a:ext cx="2719334" cy="943255"/>
          </a:xfrm>
          <a:custGeom>
            <a:avLst/>
            <a:gdLst/>
            <a:ahLst/>
            <a:cxnLst/>
            <a:rect l="l" t="t" r="r" b="b"/>
            <a:pathLst>
              <a:path w="2719334" h="943255">
                <a:moveTo>
                  <a:pt x="0" y="0"/>
                </a:moveTo>
                <a:lnTo>
                  <a:pt x="2719334" y="0"/>
                </a:lnTo>
                <a:lnTo>
                  <a:pt x="2719334" y="943254"/>
                </a:lnTo>
                <a:lnTo>
                  <a:pt x="0" y="94325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11" name="Group 11"/>
          <p:cNvGrpSpPr/>
          <p:nvPr/>
        </p:nvGrpSpPr>
        <p:grpSpPr>
          <a:xfrm>
            <a:off x="15819330" y="1565246"/>
            <a:ext cx="1249696" cy="1249696"/>
            <a:chOff x="0" y="0"/>
            <a:chExt cx="1666261" cy="1666261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1666261" cy="1666261"/>
              <a:chOff x="0" y="0"/>
              <a:chExt cx="812800" cy="8128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A6E200"/>
              </a:solidFill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500"/>
                  </a:lnSpc>
                </a:pPr>
                <a:endParaRPr/>
              </a:p>
            </p:txBody>
          </p:sp>
        </p:grpSp>
        <p:sp>
          <p:nvSpPr>
            <p:cNvPr id="15" name="Freeform 15"/>
            <p:cNvSpPr/>
            <p:nvPr/>
          </p:nvSpPr>
          <p:spPr>
            <a:xfrm rot="5400000">
              <a:off x="589784" y="517648"/>
              <a:ext cx="486693" cy="727621"/>
            </a:xfrm>
            <a:custGeom>
              <a:avLst/>
              <a:gdLst/>
              <a:ahLst/>
              <a:cxnLst/>
              <a:rect l="l" t="t" r="r" b="b"/>
              <a:pathLst>
                <a:path w="486693" h="727621">
                  <a:moveTo>
                    <a:pt x="0" y="0"/>
                  </a:moveTo>
                  <a:lnTo>
                    <a:pt x="486693" y="0"/>
                  </a:lnTo>
                  <a:lnTo>
                    <a:pt x="486693" y="727621"/>
                  </a:lnTo>
                  <a:lnTo>
                    <a:pt x="0" y="7276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6" name="Freeform 16"/>
          <p:cNvSpPr/>
          <p:nvPr/>
        </p:nvSpPr>
        <p:spPr>
          <a:xfrm>
            <a:off x="1028700" y="2190094"/>
            <a:ext cx="14151481" cy="6405761"/>
          </a:xfrm>
          <a:custGeom>
            <a:avLst/>
            <a:gdLst/>
            <a:ahLst/>
            <a:cxnLst/>
            <a:rect l="l" t="t" r="r" b="b"/>
            <a:pathLst>
              <a:path w="14151481" h="6405761">
                <a:moveTo>
                  <a:pt x="0" y="0"/>
                </a:moveTo>
                <a:lnTo>
                  <a:pt x="14151481" y="0"/>
                </a:lnTo>
                <a:lnTo>
                  <a:pt x="14151481" y="6405761"/>
                </a:lnTo>
                <a:lnTo>
                  <a:pt x="0" y="640576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t="-5845" b="-6347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7" name="TextBox 17"/>
          <p:cNvSpPr txBox="1"/>
          <p:nvPr/>
        </p:nvSpPr>
        <p:spPr>
          <a:xfrm>
            <a:off x="1028700" y="904618"/>
            <a:ext cx="13948828" cy="10311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076"/>
              </a:lnSpc>
              <a:spcBef>
                <a:spcPct val="0"/>
              </a:spcBef>
            </a:pPr>
            <a:r>
              <a:rPr lang="en-US" sz="6100" b="1">
                <a:solidFill>
                  <a:srgbClr val="134E1A"/>
                </a:solidFill>
                <a:latin typeface="Akzidenz-Grotesk Bold"/>
                <a:ea typeface="Akzidenz-Grotesk Bold"/>
                <a:cs typeface="Akzidenz-Grotesk Bold"/>
                <a:sym typeface="Akzidenz-Grotesk Bold"/>
              </a:rPr>
              <a:t>LA CONTRATTAZIONE CISL IN ITALIA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043841" y="2164572"/>
            <a:ext cx="4431241" cy="8595316"/>
            <a:chOff x="0" y="0"/>
            <a:chExt cx="1167076" cy="226378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67076" cy="2263787"/>
            </a:xfrm>
            <a:custGeom>
              <a:avLst/>
              <a:gdLst/>
              <a:ahLst/>
              <a:cxnLst/>
              <a:rect l="l" t="t" r="r" b="b"/>
              <a:pathLst>
                <a:path w="1167076" h="2263787">
                  <a:moveTo>
                    <a:pt x="0" y="0"/>
                  </a:moveTo>
                  <a:lnTo>
                    <a:pt x="1167076" y="0"/>
                  </a:lnTo>
                  <a:lnTo>
                    <a:pt x="1167076" y="2263787"/>
                  </a:lnTo>
                  <a:lnTo>
                    <a:pt x="0" y="2263787"/>
                  </a:lnTo>
                  <a:close/>
                </a:path>
              </a:pathLst>
            </a:custGeom>
            <a:solidFill>
              <a:srgbClr val="F5F8EE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1167076" cy="23209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50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9215452"/>
            <a:ext cx="18288000" cy="1071548"/>
            <a:chOff x="0" y="0"/>
            <a:chExt cx="4816593" cy="28221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816592" cy="282218"/>
            </a:xfrm>
            <a:custGeom>
              <a:avLst/>
              <a:gdLst/>
              <a:ahLst/>
              <a:cxnLst/>
              <a:rect l="l" t="t" r="r" b="b"/>
              <a:pathLst>
                <a:path w="4816592" h="282218">
                  <a:moveTo>
                    <a:pt x="0" y="0"/>
                  </a:moveTo>
                  <a:lnTo>
                    <a:pt x="4816592" y="0"/>
                  </a:lnTo>
                  <a:lnTo>
                    <a:pt x="4816592" y="282218"/>
                  </a:lnTo>
                  <a:lnTo>
                    <a:pt x="0" y="282218"/>
                  </a:lnTo>
                  <a:close/>
                </a:path>
              </a:pathLst>
            </a:custGeom>
            <a:solidFill>
              <a:srgbClr val="D9DFCE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4816593" cy="3393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5413274" y="1028700"/>
            <a:ext cx="2061808" cy="307397"/>
          </a:xfrm>
          <a:custGeom>
            <a:avLst/>
            <a:gdLst/>
            <a:ahLst/>
            <a:cxnLst/>
            <a:rect l="l" t="t" r="r" b="b"/>
            <a:pathLst>
              <a:path w="2061808" h="307397">
                <a:moveTo>
                  <a:pt x="0" y="0"/>
                </a:moveTo>
                <a:lnTo>
                  <a:pt x="2061808" y="0"/>
                </a:lnTo>
                <a:lnTo>
                  <a:pt x="2061808" y="307397"/>
                </a:lnTo>
                <a:lnTo>
                  <a:pt x="0" y="3073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9" name="Freeform 9"/>
          <p:cNvSpPr/>
          <p:nvPr/>
        </p:nvSpPr>
        <p:spPr>
          <a:xfrm>
            <a:off x="15180181" y="8743825"/>
            <a:ext cx="2090410" cy="707777"/>
          </a:xfrm>
          <a:custGeom>
            <a:avLst/>
            <a:gdLst/>
            <a:ahLst/>
            <a:cxnLst/>
            <a:rect l="l" t="t" r="r" b="b"/>
            <a:pathLst>
              <a:path w="2090410" h="707777">
                <a:moveTo>
                  <a:pt x="0" y="0"/>
                </a:moveTo>
                <a:lnTo>
                  <a:pt x="2090410" y="0"/>
                </a:lnTo>
                <a:lnTo>
                  <a:pt x="2090410" y="707776"/>
                </a:lnTo>
                <a:lnTo>
                  <a:pt x="0" y="70777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5370" t="-40795" r="-12948" b="-49780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0" name="Freeform 10"/>
          <p:cNvSpPr/>
          <p:nvPr/>
        </p:nvSpPr>
        <p:spPr>
          <a:xfrm>
            <a:off x="1028700" y="8743825"/>
            <a:ext cx="2719334" cy="943255"/>
          </a:xfrm>
          <a:custGeom>
            <a:avLst/>
            <a:gdLst/>
            <a:ahLst/>
            <a:cxnLst/>
            <a:rect l="l" t="t" r="r" b="b"/>
            <a:pathLst>
              <a:path w="2719334" h="943255">
                <a:moveTo>
                  <a:pt x="0" y="0"/>
                </a:moveTo>
                <a:lnTo>
                  <a:pt x="2719334" y="0"/>
                </a:lnTo>
                <a:lnTo>
                  <a:pt x="2719334" y="943254"/>
                </a:lnTo>
                <a:lnTo>
                  <a:pt x="0" y="94325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11" name="Group 11"/>
          <p:cNvGrpSpPr/>
          <p:nvPr/>
        </p:nvGrpSpPr>
        <p:grpSpPr>
          <a:xfrm>
            <a:off x="15819330" y="1565246"/>
            <a:ext cx="1249696" cy="1249696"/>
            <a:chOff x="0" y="0"/>
            <a:chExt cx="1666261" cy="1666261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1666261" cy="1666261"/>
              <a:chOff x="0" y="0"/>
              <a:chExt cx="812800" cy="8128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A6E200"/>
              </a:solidFill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500"/>
                  </a:lnSpc>
                </a:pPr>
                <a:endParaRPr/>
              </a:p>
            </p:txBody>
          </p:sp>
        </p:grpSp>
        <p:sp>
          <p:nvSpPr>
            <p:cNvPr id="15" name="Freeform 15"/>
            <p:cNvSpPr/>
            <p:nvPr/>
          </p:nvSpPr>
          <p:spPr>
            <a:xfrm rot="5400000">
              <a:off x="589784" y="517648"/>
              <a:ext cx="486693" cy="727621"/>
            </a:xfrm>
            <a:custGeom>
              <a:avLst/>
              <a:gdLst/>
              <a:ahLst/>
              <a:cxnLst/>
              <a:rect l="l" t="t" r="r" b="b"/>
              <a:pathLst>
                <a:path w="486693" h="727621">
                  <a:moveTo>
                    <a:pt x="0" y="0"/>
                  </a:moveTo>
                  <a:lnTo>
                    <a:pt x="486693" y="0"/>
                  </a:lnTo>
                  <a:lnTo>
                    <a:pt x="486693" y="727621"/>
                  </a:lnTo>
                  <a:lnTo>
                    <a:pt x="0" y="7276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6" name="Freeform 16"/>
          <p:cNvSpPr/>
          <p:nvPr/>
        </p:nvSpPr>
        <p:spPr>
          <a:xfrm>
            <a:off x="1028700" y="2164572"/>
            <a:ext cx="13323100" cy="6407689"/>
          </a:xfrm>
          <a:custGeom>
            <a:avLst/>
            <a:gdLst/>
            <a:ahLst/>
            <a:cxnLst/>
            <a:rect l="l" t="t" r="r" b="b"/>
            <a:pathLst>
              <a:path w="13323100" h="6407689">
                <a:moveTo>
                  <a:pt x="0" y="0"/>
                </a:moveTo>
                <a:lnTo>
                  <a:pt x="13323100" y="0"/>
                </a:lnTo>
                <a:lnTo>
                  <a:pt x="13323100" y="6407689"/>
                </a:lnTo>
                <a:lnTo>
                  <a:pt x="0" y="640768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t="-4075" b="-1277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7" name="TextBox 17"/>
          <p:cNvSpPr txBox="1"/>
          <p:nvPr/>
        </p:nvSpPr>
        <p:spPr>
          <a:xfrm>
            <a:off x="1028700" y="904618"/>
            <a:ext cx="13948828" cy="10311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076"/>
              </a:lnSpc>
              <a:spcBef>
                <a:spcPct val="0"/>
              </a:spcBef>
            </a:pPr>
            <a:r>
              <a:rPr lang="en-US" sz="6100" b="1">
                <a:solidFill>
                  <a:srgbClr val="134E1A"/>
                </a:solidFill>
                <a:latin typeface="Akzidenz-Grotesk Bold"/>
                <a:ea typeface="Akzidenz-Grotesk Bold"/>
                <a:cs typeface="Akzidenz-Grotesk Bold"/>
                <a:sym typeface="Akzidenz-Grotesk Bold"/>
              </a:rPr>
              <a:t>LA CONTRATTAZIONE CISL IN ITALIA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19</Words>
  <Application>Microsoft Office PowerPoint</Application>
  <PresentationFormat>Personalizzato</PresentationFormat>
  <Paragraphs>4</Paragraphs>
  <Slides>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9" baseType="lpstr">
      <vt:lpstr>Calibri</vt:lpstr>
      <vt:lpstr>Arial</vt:lpstr>
      <vt:lpstr>Aileron</vt:lpstr>
      <vt:lpstr>Akzidenz-Grotesk Bold</vt:lpstr>
      <vt:lpstr>Akzidenz-Grotesk Heavy</vt:lpstr>
      <vt:lpstr>Office Theme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OSSERVATORIO SOCIALE DELLA CONTRATTAZIONE TERRITORIALE</dc:title>
  <dc:creator>acer</dc:creator>
  <cp:lastModifiedBy>Daniela Salvatelli</cp:lastModifiedBy>
  <cp:revision>8</cp:revision>
  <dcterms:created xsi:type="dcterms:W3CDTF">2006-08-16T00:00:00Z</dcterms:created>
  <dcterms:modified xsi:type="dcterms:W3CDTF">2025-09-16T06:24:07Z</dcterms:modified>
  <dc:identifier>DAGqlyriTfU</dc:identifier>
</cp:coreProperties>
</file>